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4" r:id="rId7"/>
    <p:sldId id="267" r:id="rId8"/>
    <p:sldId id="266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6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C53A5F-F21D-4A54-8174-378BFBE0BC5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CB4D20-50E1-4F07-A8DB-6BCD73DE6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5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4D20-50E1-4F07-A8DB-6BCD73DE65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9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72848-D165-1C0F-F2F1-C2711DCB7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80671-2D3D-1413-1FFA-582A412FB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843B-36B1-F207-BBD0-878D7A9D0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B095-5084-4CEB-BD9C-73D7C6B697F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FB5A1-AC10-5658-5426-48720997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6F8E4-ACA5-F829-72A5-B9D79CEF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E162-BF5B-44EA-92D2-5D6A9F889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9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E3C89-0394-3E1F-E108-0D1ED741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ED1E3F-8670-DCF7-74F0-01ABB0603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A18B7-600F-B8F5-860A-3EA574C60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B095-5084-4CEB-BD9C-73D7C6B697F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B1514-5FF5-1BB6-10F8-9EA0AC367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7630C-D259-40B3-9310-275BFCFF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E162-BF5B-44EA-92D2-5D6A9F889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4A861F-9213-C3B2-B871-5A5F957D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14A76-9444-1B46-65CE-CD9E2A750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52DC1-0AF9-4573-3829-C26C3D056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B095-5084-4CEB-BD9C-73D7C6B697F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88963-43EC-EDBD-61AA-5B40F9C5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B0F14-9774-A037-734E-EAE3A7EC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E162-BF5B-44EA-92D2-5D6A9F889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D026-F48A-1516-D2BF-27F377D5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9EA85-AFC3-1649-01B8-0447A75FF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E9C62-7840-7E86-8DED-812F5C50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B095-5084-4CEB-BD9C-73D7C6B697F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271CA-6568-1FE0-45F3-7EE75F7E6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4662D-C12C-C294-5F10-CF4220BB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E162-BF5B-44EA-92D2-5D6A9F889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5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FC92B-AF0B-0EB8-028B-303415112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32272-D3F6-43FE-6DDB-A13451491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10ECF-A9D4-1DC7-E9E3-D5AE791BB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B095-5084-4CEB-BD9C-73D7C6B697F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C06C5-AB97-285B-8E9D-F9012B68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7FC8B-58E9-D69A-1B4F-35190EA1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E162-BF5B-44EA-92D2-5D6A9F889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8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605F0-911B-1F10-844C-19CCA21A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A76AF-64F9-3C7D-6D3C-E87D184F5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46446-99E8-50DF-C1CF-8B9F58122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F8938-751D-3208-8370-C7750EDF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B095-5084-4CEB-BD9C-73D7C6B697F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54F4A-4A09-AAAF-64D3-20C75E1A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1929E-8CF5-1299-85AA-761FC190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E162-BF5B-44EA-92D2-5D6A9F889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3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F5874-AE22-1FB6-F2EB-86DD6806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11DAD-D1A0-405C-6CB0-14642EE8A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24941-703B-47BD-0325-2F652E283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A99FA-9955-E3B8-C501-6419486A7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EC55E4-505A-79E1-BCB1-634B06AE7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AC4BDC-E5B6-13EE-AB8C-1FFA43BB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B095-5084-4CEB-BD9C-73D7C6B697F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23A2C4-A49C-7B83-A3E3-E15DEB016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D2CD34-2032-6DF4-1C0A-CE53797B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E162-BF5B-44EA-92D2-5D6A9F889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4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D75C4-8A7B-F959-3E78-1FB76E700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B54FB-B1FE-C133-BDFC-3AE69BFD6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B095-5084-4CEB-BD9C-73D7C6B697F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1BECC-180E-D62F-7F3B-42E0239E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38CF9-0AC7-7461-5195-1D0BF2D9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E162-BF5B-44EA-92D2-5D6A9F889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6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B3C61D-1F2F-9D8C-DD33-EDEFCCD20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B095-5084-4CEB-BD9C-73D7C6B697F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2F3752-7321-91AF-7B2A-4D7C6294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C8848-9848-FB2D-A208-346DA179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E162-BF5B-44EA-92D2-5D6A9F889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BA28-CB6A-FD29-1910-99B5A9DD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9EA22-FCBA-0ADF-4255-A5BFC4357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9B2A6-A78E-AFCF-9E60-4115A3BA6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3D55E-8A60-7731-E361-94926D96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B095-5084-4CEB-BD9C-73D7C6B697F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B1CD2-9105-BC84-CDD5-D9DE02892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FDCFB-70A4-69EB-A960-AD3D7C74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E162-BF5B-44EA-92D2-5D6A9F889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9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B67F-78B4-E974-8CED-380FB70C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86846B-272E-F32C-EA6E-BF949C228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96442-2BC9-BA74-25D0-CCED8CBCC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58D88-143D-40B9-6FAB-6C3700B2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B095-5084-4CEB-BD9C-73D7C6B697F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87233-C8A0-A3E9-3D95-D857CE37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AB0DB-C0AC-86AB-059D-9A0C0DA7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E162-BF5B-44EA-92D2-5D6A9F889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7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EF19FA-33B1-0322-0AA5-E17AD64D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1E184-2327-DB94-1686-77862779A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C39A6-A713-EC7B-82A4-5F5BE0CACC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22B095-5084-4CEB-BD9C-73D7C6B697F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D5CB9-EFF9-EBAF-065F-81C3CF04A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0AB63-639D-FF46-BAD5-8C37D43ED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45E162-BF5B-44EA-92D2-5D6A9F889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9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itingangels.com/servingthevillages/in-home-care-lady-lake?utm_source=gmb&amp;utm_medium=organic&amp;utm_campaign=loca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wo people holding each other's hands">
            <a:extLst>
              <a:ext uri="{FF2B5EF4-FFF2-40B4-BE49-F238E27FC236}">
                <a16:creationId xmlns:a16="http://schemas.microsoft.com/office/drawing/2014/main" id="{CB11A110-DF5E-5516-5278-D1C692B40E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7664" b="8067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1E19B-487A-CD5F-751E-DD09ED131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Visiting Angels The Villages: Giving Care to Veterans</a:t>
            </a:r>
          </a:p>
        </p:txBody>
      </p:sp>
    </p:spTree>
    <p:extLst>
      <p:ext uri="{BB962C8B-B14F-4D97-AF65-F5344CB8AC3E}">
        <p14:creationId xmlns:p14="http://schemas.microsoft.com/office/powerpoint/2010/main" val="3316464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76330-282C-8DA4-BAB2-109C6DC0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2" y="555669"/>
            <a:ext cx="11139778" cy="32583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A6680-6D87-0BCE-71E1-747996CF3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2" y="3925614"/>
            <a:ext cx="10925091" cy="2104644"/>
          </a:xfrm>
        </p:spPr>
        <p:txBody>
          <a:bodyPr anchor="t">
            <a:noAutofit/>
          </a:bodyPr>
          <a:lstStyle/>
          <a:p>
            <a:r>
              <a:rPr lang="en-US" sz="2600" dirty="0">
                <a:latin typeface="+mj-lt"/>
              </a:rPr>
              <a:t>Visiting Angels is a national home care provider</a:t>
            </a:r>
          </a:p>
          <a:p>
            <a:r>
              <a:rPr lang="en-US" sz="2600" dirty="0">
                <a:latin typeface="+mj-lt"/>
              </a:rPr>
              <a:t>Peg &amp; Ron Pickett have owned The Villages location for over 14 years &amp; have been rated #1 in this area for over 6 years in a row for in home non-medical care services.</a:t>
            </a:r>
          </a:p>
          <a:p>
            <a:r>
              <a:rPr lang="en-US" sz="2600" dirty="0">
                <a:latin typeface="+mj-lt"/>
              </a:rPr>
              <a:t>Our mission is to help seniors live safely and comfortably at home.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9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674F8-73B8-EF90-A7DF-A34B2A593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362" y="365125"/>
            <a:ext cx="5691353" cy="801523"/>
          </a:xfrm>
        </p:spPr>
        <p:txBody>
          <a:bodyPr>
            <a:normAutofit fontScale="90000"/>
          </a:bodyPr>
          <a:lstStyle/>
          <a:p>
            <a:pPr algn="r"/>
            <a:r>
              <a:rPr lang="en-US" b="1" u="sng" dirty="0"/>
              <a:t>Commitment to Veterans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9EFA-913E-A1E2-1369-E469DFECA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74839"/>
            <a:ext cx="5257800" cy="4702124"/>
          </a:xfrm>
        </p:spPr>
        <p:txBody>
          <a:bodyPr/>
          <a:lstStyle/>
          <a:p>
            <a:pPr lvl="0"/>
            <a:r>
              <a:rPr lang="en-US" dirty="0"/>
              <a:t>Dedicated to supporting </a:t>
            </a:r>
            <a:r>
              <a:rPr lang="en-US" b="1" dirty="0"/>
              <a:t>U.S. military veterans and their families</a:t>
            </a:r>
            <a:endParaRPr lang="en-US" dirty="0"/>
          </a:p>
          <a:p>
            <a:pPr lvl="0"/>
            <a:r>
              <a:rPr lang="en-US" dirty="0"/>
              <a:t>Works with </a:t>
            </a:r>
            <a:r>
              <a:rPr lang="en-US" b="1" dirty="0"/>
              <a:t>VA programs and benefits</a:t>
            </a:r>
            <a:endParaRPr lang="en-US" dirty="0"/>
          </a:p>
          <a:p>
            <a:pPr lvl="0"/>
            <a:r>
              <a:rPr lang="en-US" dirty="0"/>
              <a:t>Helps veterans </a:t>
            </a:r>
            <a:r>
              <a:rPr lang="en-US" b="1" dirty="0"/>
              <a:t>maintain independence at home</a:t>
            </a:r>
            <a:endParaRPr lang="en-US" dirty="0"/>
          </a:p>
          <a:p>
            <a:pPr lvl="0"/>
            <a:r>
              <a:rPr lang="en-US" dirty="0"/>
              <a:t>Provides compassionate caregivers who understand veterans' needs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46695-E11A-509B-4664-EAD2F7A0A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91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3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A26AE-F9E5-E040-2F8A-A5CC70CA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/>
              <a:t>Visiting Angels Caregivers can assist Veterans with:</a:t>
            </a:r>
          </a:p>
        </p:txBody>
      </p:sp>
      <p:pic>
        <p:nvPicPr>
          <p:cNvPr id="4100" name="Picture 4" descr="LinkedIn Cover Option 10">
            <a:extLst>
              <a:ext uri="{FF2B5EF4-FFF2-40B4-BE49-F238E27FC236}">
                <a16:creationId xmlns:a16="http://schemas.microsoft.com/office/drawing/2014/main" id="{C747F82C-01BD-34E6-CCD1-A1180106B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r="247" b="1"/>
          <a:stretch>
            <a:fillRect/>
          </a:stretch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34BC4-11C2-EB98-7F71-3A52BD562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040" y="3752850"/>
            <a:ext cx="7491356" cy="2883924"/>
          </a:xfrm>
        </p:spPr>
        <p:txBody>
          <a:bodyPr anchor="ctr">
            <a:noAutofit/>
          </a:bodyPr>
          <a:lstStyle/>
          <a:p>
            <a:pPr lvl="0"/>
            <a:r>
              <a:rPr lang="en-US" sz="2400" dirty="0"/>
              <a:t>Personal care (bathing, dressing, grooming)</a:t>
            </a:r>
          </a:p>
          <a:p>
            <a:pPr lvl="0"/>
            <a:r>
              <a:rPr lang="en-US" sz="2400" dirty="0"/>
              <a:t>Meal preparation</a:t>
            </a:r>
          </a:p>
          <a:p>
            <a:pPr lvl="0"/>
            <a:r>
              <a:rPr lang="en-US" sz="2400" dirty="0"/>
              <a:t>Medication reminders</a:t>
            </a:r>
          </a:p>
          <a:p>
            <a:pPr lvl="0"/>
            <a:r>
              <a:rPr lang="en-US" sz="2400" dirty="0"/>
              <a:t>Light housekeeping</a:t>
            </a:r>
          </a:p>
          <a:p>
            <a:pPr lvl="0"/>
            <a:r>
              <a:rPr lang="en-US" sz="2400" dirty="0"/>
              <a:t>Transportation to appointments (in client’s vehicle)</a:t>
            </a:r>
          </a:p>
          <a:p>
            <a:pPr lvl="0"/>
            <a:r>
              <a:rPr lang="en-US" sz="2400" dirty="0"/>
              <a:t>Companionship</a:t>
            </a:r>
          </a:p>
        </p:txBody>
      </p:sp>
    </p:spTree>
    <p:extLst>
      <p:ext uri="{BB962C8B-B14F-4D97-AF65-F5344CB8AC3E}">
        <p14:creationId xmlns:p14="http://schemas.microsoft.com/office/powerpoint/2010/main" val="70939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58591D-0910-23ED-A360-8B951F277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/>
              <a:t>Specialized Support for Veterans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AB76-4977-4703-B5FD-4CEAB0CB5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26" y="2286000"/>
            <a:ext cx="4689101" cy="3986784"/>
          </a:xfrm>
        </p:spPr>
        <p:txBody>
          <a:bodyPr anchor="t">
            <a:normAutofit/>
          </a:bodyPr>
          <a:lstStyle/>
          <a:p>
            <a:r>
              <a:rPr lang="en-US" sz="2400" dirty="0"/>
              <a:t>Our caregivers are trained to assist veterans in dealing with:</a:t>
            </a:r>
          </a:p>
          <a:p>
            <a:pPr lvl="0"/>
            <a:r>
              <a:rPr lang="en-US" sz="2400" dirty="0"/>
              <a:t>Mobility injuries</a:t>
            </a:r>
          </a:p>
          <a:p>
            <a:pPr lvl="0"/>
            <a:r>
              <a:rPr lang="en-US" sz="2400" dirty="0"/>
              <a:t>Chronic illness</a:t>
            </a:r>
          </a:p>
          <a:p>
            <a:pPr lvl="0"/>
            <a:r>
              <a:rPr lang="en-US" sz="2400" dirty="0"/>
              <a:t>Dementia or Alzheimer's</a:t>
            </a:r>
          </a:p>
          <a:p>
            <a:pPr lvl="0"/>
            <a:r>
              <a:rPr lang="en-US" sz="2400" dirty="0"/>
              <a:t>Parkinson's Disease</a:t>
            </a:r>
          </a:p>
          <a:p>
            <a:r>
              <a:rPr lang="en-US" sz="2400" dirty="0"/>
              <a:t>Care plans are </a:t>
            </a:r>
            <a:r>
              <a:rPr lang="en-US" sz="2400" b="1" dirty="0"/>
              <a:t>customized for each veteran.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A5701-79DA-F5C3-4F85-B84E7CB93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8"/>
          <a:stretch>
            <a:fillRect/>
          </a:stretch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2718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ABEED-2E4E-086B-D83A-FF66D24A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126124"/>
            <a:ext cx="4140014" cy="1312667"/>
          </a:xfrm>
        </p:spPr>
        <p:txBody>
          <a:bodyPr>
            <a:normAutofit/>
          </a:bodyPr>
          <a:lstStyle/>
          <a:p>
            <a:r>
              <a:rPr lang="en-US" sz="3700" u="sng" dirty="0"/>
              <a:t>Why Choose Visiting Angels The Villages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13241-E68E-1978-68E2-49683A51F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32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A38F9-84ED-962B-7A89-7208F2383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1438791"/>
            <a:ext cx="4140013" cy="529308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Experienced and compassionate caregivers</a:t>
            </a:r>
          </a:p>
          <a:p>
            <a:pPr lvl="0"/>
            <a:r>
              <a:rPr lang="en-US" dirty="0"/>
              <a:t>Personalized care plans</a:t>
            </a:r>
          </a:p>
          <a:p>
            <a:pPr lvl="0"/>
            <a:r>
              <a:rPr lang="en-US" dirty="0"/>
              <a:t>Local offices with Veteran Administration support</a:t>
            </a:r>
          </a:p>
          <a:p>
            <a:pPr lvl="0"/>
            <a:r>
              <a:rPr lang="en-US" dirty="0"/>
              <a:t>Trusted by families across the country</a:t>
            </a:r>
          </a:p>
          <a:p>
            <a:pPr lvl="0"/>
            <a:r>
              <a:rPr lang="en-US" dirty="0"/>
              <a:t>Improves quality of life</a:t>
            </a:r>
          </a:p>
          <a:p>
            <a:pPr lvl="0"/>
            <a:r>
              <a:rPr lang="en-US" dirty="0"/>
              <a:t>Support for family caregivers</a:t>
            </a:r>
          </a:p>
        </p:txBody>
      </p:sp>
    </p:spTree>
    <p:extLst>
      <p:ext uri="{BB962C8B-B14F-4D97-AF65-F5344CB8AC3E}">
        <p14:creationId xmlns:p14="http://schemas.microsoft.com/office/powerpoint/2010/main" val="15436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0C73-6118-E635-325D-F93EE4D1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162232"/>
            <a:ext cx="5291663" cy="693174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 u="sng" dirty="0"/>
              <a:t>How to Get Started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FC59AA8-36F5-2662-45B2-C873616E5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9" r="14806"/>
          <a:stretch>
            <a:fillRect/>
          </a:stretch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96A28-3D29-AB87-0D95-B9C8E4479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855406"/>
            <a:ext cx="5291663" cy="5512055"/>
          </a:xfrm>
        </p:spPr>
        <p:txBody>
          <a:bodyPr>
            <a:noAutofit/>
          </a:bodyPr>
          <a:lstStyle/>
          <a:p>
            <a:r>
              <a:rPr lang="en-US" sz="2000" dirty="0"/>
              <a:t>Enroll with the VA, for VA Benefits at: www.1010ez.med.va.gov/sec/vha/1010ez and fill out form #1010-EZ </a:t>
            </a:r>
          </a:p>
          <a:p>
            <a:r>
              <a:rPr lang="en-US" sz="2000" dirty="0"/>
              <a:t>Mail or apply online, then call the VA at (888)-493-3260</a:t>
            </a:r>
          </a:p>
          <a:p>
            <a:r>
              <a:rPr lang="en-US" sz="2000" dirty="0"/>
              <a:t>The VA will schedule you for an assessment with a VA physician.</a:t>
            </a:r>
          </a:p>
          <a:p>
            <a:r>
              <a:rPr lang="en-US" sz="2000" dirty="0"/>
              <a:t>Request Home Health Aid (HHA) and/or Respite Visits from the VA physician. *Remember to designate Visiting Angels as your preferred provider. </a:t>
            </a:r>
          </a:p>
          <a:p>
            <a:r>
              <a:rPr lang="en-US" sz="2000" dirty="0"/>
              <a:t>The VA will assign care based on need. An authorization letter will be sent to each Veteran. Once received, we will schedule your Initial Assessment with our registered nurse. </a:t>
            </a:r>
          </a:p>
          <a:p>
            <a:r>
              <a:rPr lang="en-US" sz="2000" dirty="0"/>
              <a:t>Visiting Angels will directly bill the Veterans Administration for care. </a:t>
            </a:r>
          </a:p>
        </p:txBody>
      </p:sp>
    </p:spTree>
    <p:extLst>
      <p:ext uri="{BB962C8B-B14F-4D97-AF65-F5344CB8AC3E}">
        <p14:creationId xmlns:p14="http://schemas.microsoft.com/office/powerpoint/2010/main" val="416876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1CAA9-F131-9A9D-995C-6FB062F7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/>
              <a:t>Thank you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4913C6-9D2F-B892-B645-DB26A03E1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3" b="12937"/>
          <a:stretch>
            <a:fillRect/>
          </a:stretch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F133-4043-668C-F9C1-E95A04D32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324" y="3578772"/>
            <a:ext cx="8840071" cy="3090042"/>
          </a:xfrm>
        </p:spPr>
        <p:txBody>
          <a:bodyPr anchor="ctr">
            <a:noAutofit/>
          </a:bodyPr>
          <a:lstStyle/>
          <a:p>
            <a:r>
              <a:rPr lang="en-US" sz="2000" b="1" dirty="0"/>
              <a:t>Honoring Those Who Served</a:t>
            </a:r>
            <a:endParaRPr lang="en-US" sz="2000" dirty="0"/>
          </a:p>
          <a:p>
            <a:r>
              <a:rPr lang="en-US" sz="2000" dirty="0"/>
              <a:t>Questions?</a:t>
            </a:r>
          </a:p>
          <a:p>
            <a:r>
              <a:rPr lang="en-US" sz="2000" dirty="0"/>
              <a:t>Want to get started? Contact: Courtney Decker, Veteran Care Specialist</a:t>
            </a:r>
          </a:p>
          <a:p>
            <a:pPr lvl="0"/>
            <a:r>
              <a:rPr lang="en-US" sz="2000" dirty="0"/>
              <a:t>Visiting Angels The Villages</a:t>
            </a:r>
          </a:p>
          <a:p>
            <a:pPr lvl="0"/>
            <a:r>
              <a:rPr lang="en-US" sz="2000" dirty="0"/>
              <a:t>352-643-0702</a:t>
            </a:r>
          </a:p>
          <a:p>
            <a:pPr lvl="0"/>
            <a:r>
              <a:rPr lang="en-US" sz="2000" dirty="0">
                <a:hlinkClick r:id="rId3"/>
              </a:rPr>
              <a:t>https://www.visitingangels.com/servingthevillages/in-home-care-lady-lake?utm_source=gmb&amp;utm_medium=organic&amp;utm_campaign=local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8253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11435</TotalTime>
  <Words>388</Words>
  <Application>Microsoft Office PowerPoint</Application>
  <PresentationFormat>Widescreen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 Theme</vt:lpstr>
      <vt:lpstr>Visiting Angels The Villages: Giving Care to Veterans</vt:lpstr>
      <vt:lpstr>PowerPoint Presentation</vt:lpstr>
      <vt:lpstr>Commitment to Veterans</vt:lpstr>
      <vt:lpstr>Visiting Angels Caregivers can assist Veterans with:</vt:lpstr>
      <vt:lpstr>Specialized Support for Veterans</vt:lpstr>
      <vt:lpstr>Why Choose Visiting Angels The Villages</vt:lpstr>
      <vt:lpstr>How to Get Started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Visiting Angels</dc:creator>
  <cp:lastModifiedBy>Jonathan Pirkey</cp:lastModifiedBy>
  <cp:revision>22</cp:revision>
  <cp:lastPrinted>2026-03-19T14:53:11Z</cp:lastPrinted>
  <dcterms:created xsi:type="dcterms:W3CDTF">2026-03-11T19:20:14Z</dcterms:created>
  <dcterms:modified xsi:type="dcterms:W3CDTF">2026-04-15T20:01:52Z</dcterms:modified>
</cp:coreProperties>
</file>